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  <p:sldMasterId id="2147483725" r:id="rId2"/>
    <p:sldMasterId id="2147483760" r:id="rId3"/>
  </p:sldMasterIdLst>
  <p:sldIdLst>
    <p:sldId id="264" r:id="rId4"/>
    <p:sldId id="265" r:id="rId5"/>
    <p:sldId id="267" r:id="rId6"/>
    <p:sldId id="266" r:id="rId7"/>
  </p:sldIdLst>
  <p:sldSz cx="9144000" cy="5143500" type="screen16x9"/>
  <p:notesSz cx="6858000" cy="9144000"/>
  <p:defaultTextStyle>
    <a:defPPr>
      <a:defRPr lang="en-US"/>
    </a:defPPr>
    <a:lvl1pPr marL="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1" autoAdjust="0"/>
    <p:restoredTop sz="94660"/>
  </p:normalViewPr>
  <p:slideViewPr>
    <p:cSldViewPr snapToGrid="0">
      <p:cViewPr varScale="1">
        <p:scale>
          <a:sx n="90" d="100"/>
          <a:sy n="90" d="100"/>
        </p:scale>
        <p:origin x="6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B201DA-74DC-4B27-B343-475795C5E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6746" y="1215845"/>
            <a:ext cx="721129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D0BF714-62E6-4CA9-B58D-65DDE9625B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6746" y="3075601"/>
            <a:ext cx="721129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85735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CF6F76-AE0A-414A-AB22-B436F2632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A96330-6D96-4D6A-B8C7-C60A69F79C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931179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600CD2-F034-451C-B6C0-E0CB98C83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6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DAB5685-7398-4841-85F4-864459CBA3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100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300203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B4D06E-1BB6-48F3-B5F5-16BB6E1DE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CEDDA2F-CC11-4977-9FD7-B2B6966AB4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67150" cy="326350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70C1481-69B9-4826-B7AB-6C65D1D28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369219"/>
            <a:ext cx="3867150" cy="326350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539591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B917E4-95E8-43F1-B184-4B6A6EB48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58578"/>
            <a:ext cx="7886700" cy="994172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8C77E6-2C04-4CC4-BC33-E46C31814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2186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F71F6A0-9FEB-49FF-BAFA-AE291CA933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804807"/>
            <a:ext cx="3868737" cy="216671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8A14829-BC61-4561-869A-9938FB9DA3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2186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1B57D4E-A79E-4D0D-9192-F3C3D11C32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804807"/>
            <a:ext cx="3887788" cy="2166714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565062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758A49-3FFB-44DC-8C09-B83F782B7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060" y="250852"/>
            <a:ext cx="603233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385889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643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E2A7E-26BB-42F6-840E-945678D3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40" y="1267696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86C6BF1-17D3-4D8A-B758-89E79DD48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1270506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CF2947-A6D2-4305-95B5-D5D022FAE3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40" y="2467848"/>
            <a:ext cx="2949575" cy="242627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3937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ACBB89-3B59-4FB6-8725-24BCAFD8A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40" y="1215743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3D2189-3D9C-46B3-90B7-ACDB536FC1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1249731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7314D5-F3D8-4364-963F-E2EB8857F5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40" y="2415895"/>
            <a:ext cx="2949575" cy="24782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47858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A50E60-004A-4D44-9ADA-13D8C05BF6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288586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D31B19-7AA5-4319-9A97-A574D37F2C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148342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349129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B99FD7-45AB-4F03-B3C4-28267F50A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94459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646D499-4F66-4906-A6BF-AD30AFF17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384425"/>
            <a:ext cx="7886700" cy="23872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765526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D3CA48-CBC4-4A27-814B-CD36C1FD9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6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206DF85-CA66-4B3A-8700-A81D84AB0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100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250114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1D053-BE33-49F5-AB17-2CA74B240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76690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969E067-6ACB-4DE8-A381-8C791A4C89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370859"/>
            <a:ext cx="3867150" cy="267185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5D5A83A-9B3D-45CF-8CB9-33229911B8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370859"/>
            <a:ext cx="3867150" cy="267185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25237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A200F0-25EF-435B-B0E5-F9D8A8834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1155331"/>
            <a:ext cx="7886700" cy="994172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566836-8A62-4B5E-8255-C953EE27A9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2176965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F2BF7B-3F0E-493F-9973-28CD422A69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794900"/>
            <a:ext cx="3868737" cy="222191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6F4974B-BF67-4E9A-BF3E-F73B849EEF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2176965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53BC928-74F2-4ABA-91F4-FDAC3B831F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794900"/>
            <a:ext cx="3887788" cy="222191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611154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D231C6-8386-4DAD-A083-8F1C62D4E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99322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85196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76436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0E3AD3-B24A-4B6E-96C7-122A4B559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805" y="100792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D789658-C40E-43B1-A38D-4BE67F2A08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9353" y="140559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3BE9366-3E70-471A-9555-4C1092F6D0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1805" y="220807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1783921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8B2E3D-5CE7-4EFE-8C38-A730AC055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351" y="904019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67B0119-8E4E-489E-993E-7141E953CA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067899" y="1301691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FDC709-4C40-4B83-B4C0-8CA527A918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351" y="2104169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436068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451371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11127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352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4643589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8548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083923"/>
            <a:ext cx="3886200" cy="282440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083923"/>
            <a:ext cx="3886200" cy="282440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6858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967515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954543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667072"/>
            <a:ext cx="3868340" cy="214665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954543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667072"/>
            <a:ext cx="3887391" cy="214665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6516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8547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0076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40387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836885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1234554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37035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5538641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2367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Diagrama&#10;&#10;Descripción generada automáticamente">
            <a:extLst>
              <a:ext uri="{FF2B5EF4-FFF2-40B4-BE49-F238E27FC236}">
                <a16:creationId xmlns:a16="http://schemas.microsoft.com/office/drawing/2014/main" id="{83E76411-387F-469C-929B-E6F86C70E8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8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8157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25663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32276"/>
            <a:ext cx="7886700" cy="3263504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075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3.jp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EFE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D93E8907-C387-44BF-99E0-39BB549AC76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65469" y="2121580"/>
            <a:ext cx="5878533" cy="2977058"/>
          </a:xfrm>
          <a:prstGeom prst="rect">
            <a:avLst/>
          </a:prstGeom>
        </p:spPr>
      </p:pic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B1D6639-BFD4-4F81-BE8D-D6A4A4F3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670" y="165792"/>
            <a:ext cx="603233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293FF2E-4CA8-42FC-B8A9-4BBEFF104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6249" y="1508445"/>
            <a:ext cx="7988877" cy="34692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7" name="Imagen 6" descr="Imagen que contiene Texto&#10;&#10;Descripción generada automáticamente">
            <a:extLst>
              <a:ext uri="{FF2B5EF4-FFF2-40B4-BE49-F238E27FC236}">
                <a16:creationId xmlns:a16="http://schemas.microsoft.com/office/drawing/2014/main" id="{BF91E4E9-C09F-48A2-95B3-E4E03B4ED882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28000" cy="13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999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EFE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0E7D6C48-6777-4F2F-8BE1-1EBE118DA3A6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5173" y="33045"/>
            <a:ext cx="5498827" cy="2784764"/>
          </a:xfrm>
          <a:prstGeom prst="rect">
            <a:avLst/>
          </a:prstGeom>
        </p:spPr>
      </p:pic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F3E6F96-6D11-440A-9767-2A08AF808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315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A25411D-2FCD-458E-995C-B725BDA4F5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426892"/>
            <a:ext cx="7886700" cy="23872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7" name="Imagen 6" descr="Imagen que contiene Texto&#10;&#10;Descripción generada automáticamente">
            <a:extLst>
              <a:ext uri="{FF2B5EF4-FFF2-40B4-BE49-F238E27FC236}">
                <a16:creationId xmlns:a16="http://schemas.microsoft.com/office/drawing/2014/main" id="{DCE83B7D-9874-49A6-8DF9-90FD4D0110FD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28000" cy="13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819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3315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426895"/>
            <a:ext cx="7886700" cy="2628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  <p:pic>
        <p:nvPicPr>
          <p:cNvPr id="6" name="Imagen 5" descr="Imagen que contiene Texto&#10;&#10;Descripción generada automáticamente">
            <a:extLst>
              <a:ext uri="{FF2B5EF4-FFF2-40B4-BE49-F238E27FC236}">
                <a16:creationId xmlns:a16="http://schemas.microsoft.com/office/drawing/2014/main" id="{F7EE430E-C629-4BCB-B423-DBCBD15E254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28000" cy="13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603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2" r:id="rId9"/>
    <p:sldLayoutId id="2147483662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8099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FF1665-CB80-4D49-B499-D576F4EF05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9C2CF00-8987-48E8-B215-9BB4DA0EDF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9543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624A0F-9B66-494D-AF3E-67DEB6B65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9CF0C7-2E93-4937-9F73-AC0E2D38CB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5431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AC3666-7787-4DC7-BA73-2790B2DF2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537261A-8DEA-44D5-BA95-9ABFB5A024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2562301"/>
      </p:ext>
    </p:extLst>
  </p:cSld>
  <p:clrMapOvr>
    <a:masterClrMapping/>
  </p:clrMapOvr>
</p:sld>
</file>

<file path=ppt/theme/theme1.xml><?xml version="1.0" encoding="utf-8"?>
<a:theme xmlns:a="http://schemas.openxmlformats.org/drawingml/2006/main" name="3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PONENTE_C.Híbrido SEMG_Fondo Claro" id="{2361BE7A-A7A7-4EB0-9690-053471071446}" vid="{69212298-4D7B-4741-8E9B-0E357798CF28}"/>
    </a:ext>
  </a:extLst>
</a:theme>
</file>

<file path=ppt/theme/theme2.xml><?xml version="1.0" encoding="utf-8"?>
<a:theme xmlns:a="http://schemas.openxmlformats.org/drawingml/2006/main" name="4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PONENTE_C.Híbrido SEMG_Fondo Claro" id="{2361BE7A-A7A7-4EB0-9690-053471071446}" vid="{287AFF80-4748-448C-B41C-76F4FCF0097C}"/>
    </a:ext>
  </a:extLst>
</a:theme>
</file>

<file path=ppt/theme/theme3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PONENTE_C.Híbrido SEMG_Fondo Claro" id="{2361BE7A-A7A7-4EB0-9690-053471071446}" vid="{99FD2FFA-D653-446B-A03F-AEDC0A0F018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</TotalTime>
  <Words>0</Words>
  <Application>Microsoft Office PowerPoint</Application>
  <PresentationFormat>Presentación en pantalla (16:9)</PresentationFormat>
  <Paragraphs>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3_Diseño personalizado</vt:lpstr>
      <vt:lpstr>4_Diseño personalizado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Externa -mk</dc:creator>
  <cp:lastModifiedBy>Sonia Salas</cp:lastModifiedBy>
  <cp:revision>31</cp:revision>
  <dcterms:created xsi:type="dcterms:W3CDTF">2019-09-12T10:00:46Z</dcterms:created>
  <dcterms:modified xsi:type="dcterms:W3CDTF">2021-02-23T09:15:31Z</dcterms:modified>
</cp:coreProperties>
</file>