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  <p:sldMasterId id="2147483713" r:id="rId2"/>
    <p:sldMasterId id="2147483725" r:id="rId3"/>
  </p:sldMasterIdLst>
  <p:sldIdLst>
    <p:sldId id="264" r:id="rId4"/>
    <p:sldId id="267" r:id="rId5"/>
    <p:sldId id="26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6345"/>
    <a:srgbClr val="E73937"/>
    <a:srgbClr val="C833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1" autoAdjust="0"/>
    <p:restoredTop sz="94660"/>
  </p:normalViewPr>
  <p:slideViewPr>
    <p:cSldViewPr snapToGrid="0">
      <p:cViewPr varScale="1">
        <p:scale>
          <a:sx n="68" d="100"/>
          <a:sy n="68" d="100"/>
        </p:scale>
        <p:origin x="6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A19424-8CC2-4F17-ADC8-A6AC2ADE48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53638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E076FA1-BDB5-488C-AE7C-6FFC4BD7A3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54414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1502530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09C892-9EEB-4FB5-A68E-361B8FF5E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65434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3ADE770-7508-4986-AF12-F5A700C225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004417"/>
            <a:ext cx="10515600" cy="385358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408403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B87CAE-EA6D-4953-994E-9973ACB82A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E9185AB-59D1-4FF3-8641-67C02C11BE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84223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7A5A8-4B93-4FF2-A3FE-45F3630A6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59636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F3A3007-93EE-43F9-B2F4-6C16266B0C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920135"/>
            <a:ext cx="5156200" cy="378546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62A5A4C-4BFB-4725-9A4E-63E7811B33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2920135"/>
            <a:ext cx="5156200" cy="378546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73745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7B7DDB-D538-485C-A4A2-DEECB0F43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D275227-2819-46DA-92CB-C128317DFB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C9B1A89-7A3A-48AB-9BDB-48046DCD5F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93BE6F9-E205-4861-9877-CE4EB5A46B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8B77D15-DF22-4CA6-8A79-FD4EDD0A14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2815202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2D51DB-AFBC-40DB-B755-194980B54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50581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2235514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3D1CADC-8E98-4B0F-9E61-5938586059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D61493BE-AE6E-48F5-A383-AEF56FB4510E}" type="datetimeFigureOut">
              <a:rPr lang="es-ES" smtClean="0"/>
              <a:t>23/02/2021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4F3790F-FCF9-4190-8E7E-85A7A4401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D3F0A3F-ABE1-41AB-B87F-B57284F5ED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C3EEBDBE-3DA6-4877-82AB-DD8DE94E21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913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2B7ECE-9F88-40A3-B790-3B2E0291B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882" y="1177637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6C63981-385D-470D-8E93-10A46F2749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5281" y="1707863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F3A4E92-D78A-4C71-9249-FAFE46A0C5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81882" y="2777837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241608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8EEA62-0AB3-4BEF-8836-3F1093367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474A091-0323-42AF-86A1-EB2E60B4DD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D937E4D-EC23-4126-83E7-491478DAEA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872823B-5263-4E56-9168-8F7DE555FA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D61493BE-AE6E-48F5-A383-AEF56FB4510E}" type="datetimeFigureOut">
              <a:rPr lang="es-ES" smtClean="0"/>
              <a:t>23/02/2021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E687C44-EF7C-4D19-AC3A-E03E6E62F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E25A997-7591-4C22-90E2-228C9BC8F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C3EEBDBE-3DA6-4877-82AB-DD8DE94E21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8782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Diagrama&#10;&#10;Descripción generada automáticamente">
            <a:extLst>
              <a:ext uri="{FF2B5EF4-FFF2-40B4-BE49-F238E27FC236}">
                <a16:creationId xmlns:a16="http://schemas.microsoft.com/office/drawing/2014/main" id="{1A4582AA-7D51-425A-9526-EFDF04F1DE3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10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3735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B201DA-74DC-4B27-B343-475795C5E5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6181" y="1718109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D0BF714-62E6-4CA9-B58D-65DDE9625B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6181" y="4197784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19857350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CF6F76-AE0A-414A-AB22-B436F2632A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6163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7A96330-6D96-4D6A-B8C7-C60A69F79C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06662"/>
            <a:ext cx="10515600" cy="375559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9311792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600CD2-F034-451C-B6C0-E0CB98C83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DAB5685-7398-4841-85F4-864459CBA3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3002032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AB4D06E-1BB6-48F3-B5F5-16BB6E1DE3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9400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CEDDA2F-CC11-4977-9FD7-B2B6966AB4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769899"/>
            <a:ext cx="5156200" cy="388028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70C1481-69B9-4826-B7AB-6C65D1D285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2769899"/>
            <a:ext cx="5156200" cy="388028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5395914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B917E4-95E8-43F1-B184-4B6A6EB48D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33463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58C77E6-2C04-4CC4-BC33-E46C318141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349500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F71F6A0-9FEB-49FF-BAFA-AE291CA933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1" y="3173412"/>
            <a:ext cx="5158316" cy="3435206"/>
          </a:xfrm>
        </p:spPr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8A14829-BC61-4561-869A-9938FB9DA3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0083" y="2349500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1B57D4E-A79E-4D0D-9192-F3C3D11C32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0083" y="3173412"/>
            <a:ext cx="5183717" cy="343520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5650626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758A49-3FFB-44DC-8C09-B83F782B7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56617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23858897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76438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6E2A7E-26BB-42F6-840E-945678D3A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1330038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86C6BF1-17D3-4D8A-B758-89E79DD488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1860264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CF2947-A6D2-4305-95B5-D5D022FAE3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930238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639370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ACBB89-3B59-4FB6-8725-24BCAFD8AA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4173" y="1149928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53D2189-3D9C-46B3-90B7-ACDB536FC1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97572" y="1680154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17314D5-F3D8-4364-963F-E2EB8857F5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54173" y="2750128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4785849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A50E60-004A-4D44-9ADA-13D8C05BF6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95204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5D31B19-7AA5-4319-9A97-A574D37F2C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47487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23491290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B99FD7-45AB-4F03-B3C4-28267F50A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646D499-4F66-4906-A6BF-AD30AFF177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7655268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D3CA48-CBC4-4A27-814B-CD36C1FD92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206DF85-CA66-4B3A-8700-A81D84AB0B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2501141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01D053-BE33-49F5-AB17-2CA74B240A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97102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969E067-6ACB-4DE8-A381-8C791A4C89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809312"/>
            <a:ext cx="5156200" cy="381316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5D5A83A-9B3D-45CF-8CB9-33229911B8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2809312"/>
            <a:ext cx="5156200" cy="381316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6252371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A200F0-25EF-435B-B0E5-F9D8A88345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863901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566836-8A62-4B5E-8255-C953EE27A9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2179938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1F2BF7B-3F0E-493F-9973-28CD422A69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3003850"/>
            <a:ext cx="5158316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6F4974B-BF67-4E9A-BF3E-F73B849EEF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179938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53BC928-74F2-4ABA-91F4-FDAC3B831F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003850"/>
            <a:ext cx="518371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61115407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D231C6-8386-4DAD-A083-8F1C62D4E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29851963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76436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0E3AD3-B24A-4B6E-96C7-122A4B559D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883" y="128847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D789658-C40E-43B1-A38D-4BE67F2A08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5282" y="181869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3BE9366-3E70-471A-9555-4C1092F6D0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81883" y="288867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417839214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8B2E3D-5CE7-4EFE-8C38-A730AC055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8975" y="1260763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67B0119-8E4E-489E-993E-7141E953CA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02374" y="179098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AFDC709-4C40-4B83-B4C0-8CA527A918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8975" y="2860963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443606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15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image" Target="../media/image4.jpg"/><Relationship Id="rId5" Type="http://schemas.openxmlformats.org/officeDocument/2006/relationships/slideLayout" Target="../slideLayouts/slideLayout24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1163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742CCC10-CB0D-4F3C-B2BF-38EC49F8DF7D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21054" y="3429000"/>
            <a:ext cx="6770946" cy="3429000"/>
          </a:xfrm>
          <a:prstGeom prst="rect">
            <a:avLst/>
          </a:prstGeom>
        </p:spPr>
      </p:pic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E12B374-232C-4DA0-BA02-5DAD3064BA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17170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7" name="Imagen 6" descr="Interfaz de usuario gráfica, Texto, Aplicación, Chat o mensaje de texto&#10;&#10;Descripción generada automáticamente">
            <a:extLst>
              <a:ext uri="{FF2B5EF4-FFF2-40B4-BE49-F238E27FC236}">
                <a16:creationId xmlns:a16="http://schemas.microsoft.com/office/drawing/2014/main" id="{C2A155C0-0CBF-41E3-B0C4-E600390B7764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963"/>
            <a:ext cx="3636000" cy="184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783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822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1163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D93E8907-C387-44BF-99E0-39BB549AC76D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78156" y="3103418"/>
            <a:ext cx="7413844" cy="3754582"/>
          </a:xfrm>
          <a:prstGeom prst="rect">
            <a:avLst/>
          </a:prstGeom>
        </p:spPr>
      </p:pic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293FF2E-4CA8-42FC-B8A9-4BBEFF1046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0" name="Imagen 9" descr="Interfaz de usuario gráfica, Texto, Aplicación, Chat o mensaje de texto&#10;&#10;Descripción generada automáticamente">
            <a:extLst>
              <a:ext uri="{FF2B5EF4-FFF2-40B4-BE49-F238E27FC236}">
                <a16:creationId xmlns:a16="http://schemas.microsoft.com/office/drawing/2014/main" id="{E63AC7F1-798F-4E44-9EA7-8C8E91D83C7C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963"/>
            <a:ext cx="3636000" cy="184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999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1163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0E7D6C48-6777-4F2F-8BE1-1EBE118DA3A6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84193" y="97125"/>
            <a:ext cx="7107807" cy="3599596"/>
          </a:xfrm>
          <a:prstGeom prst="rect">
            <a:avLst/>
          </a:prstGeom>
        </p:spPr>
      </p:pic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F3E6F96-6D11-440A-9767-2A08AF8082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9037" y="173131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A25411D-2FCD-458E-995C-B725BDA4F5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49037" y="3164107"/>
            <a:ext cx="10515600" cy="34717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pic>
        <p:nvPicPr>
          <p:cNvPr id="11" name="Imagen 10" descr="Interfaz de usuario gráfica, Texto, Aplicación, Chat o mensaje de texto&#10;&#10;Descripción generada automáticamente">
            <a:extLst>
              <a:ext uri="{FF2B5EF4-FFF2-40B4-BE49-F238E27FC236}">
                <a16:creationId xmlns:a16="http://schemas.microsoft.com/office/drawing/2014/main" id="{D0FCF204-677A-4BD2-9D9B-CED52E82DDF8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963"/>
            <a:ext cx="3636000" cy="184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819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80995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EF1B78-DD15-4B8E-A023-0F49C38C91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3A2CEF5-1CDB-4CBE-A123-7A5F6520961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12238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013793-6801-480B-BA4B-BD086FFF13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DF802EF-D3A7-43FF-900C-4F836538D2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1750695"/>
      </p:ext>
    </p:extLst>
  </p:cSld>
  <p:clrMapOvr>
    <a:masterClrMapping/>
  </p:clrMapOvr>
</p:sld>
</file>

<file path=ppt/theme/theme1.xml><?xml version="1.0" encoding="utf-8"?>
<a:theme xmlns:a="http://schemas.openxmlformats.org/drawingml/2006/main" name="2_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PONENTE_C.Híbrido SEMG_Fondo Oscuro" id="{21274BC3-62A7-4563-9C61-B446BE19D8A2}" vid="{79859841-EC51-4594-8C71-AA212D31FA6B}"/>
    </a:ext>
  </a:extLst>
</a:theme>
</file>

<file path=ppt/theme/theme2.xml><?xml version="1.0" encoding="utf-8"?>
<a:theme xmlns:a="http://schemas.openxmlformats.org/drawingml/2006/main" name="3_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PONENTE_C.Híbrido SEMG_Fondo Oscuro" id="{21274BC3-62A7-4563-9C61-B446BE19D8A2}" vid="{7941A34C-CBAA-4D9B-B173-13A33176096A}"/>
    </a:ext>
  </a:extLst>
</a:theme>
</file>

<file path=ppt/theme/theme3.xml><?xml version="1.0" encoding="utf-8"?>
<a:theme xmlns:a="http://schemas.openxmlformats.org/drawingml/2006/main" name="4_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PONENTE_C.Híbrido SEMG_Fondo Oscuro" id="{21274BC3-62A7-4563-9C61-B446BE19D8A2}" vid="{BAEA4CE2-3C27-43AE-8161-AC7859D6B7D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254</TotalTime>
  <Words>0</Words>
  <Application>Microsoft Office PowerPoint</Application>
  <PresentationFormat>Panorámica</PresentationFormat>
  <Paragraphs>0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2_Diseño personalizado</vt:lpstr>
      <vt:lpstr>3_Diseño personalizado</vt:lpstr>
      <vt:lpstr>4_Diseño personalizado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Externa -mk</dc:creator>
  <cp:lastModifiedBy>Sonia Salas</cp:lastModifiedBy>
  <cp:revision>22</cp:revision>
  <dcterms:created xsi:type="dcterms:W3CDTF">2019-09-12T10:00:46Z</dcterms:created>
  <dcterms:modified xsi:type="dcterms:W3CDTF">2021-02-23T09:14:31Z</dcterms:modified>
</cp:coreProperties>
</file>