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3205400" cy="32404050"/>
  <p:notesSz cx="9144000" cy="6858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8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8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8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8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6" userDrawn="1">
          <p15:clr>
            <a:srgbClr val="A4A3A4"/>
          </p15:clr>
        </p15:guide>
        <p15:guide id="2" pos="136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18" autoAdjust="0"/>
    <p:restoredTop sz="94041"/>
  </p:normalViewPr>
  <p:slideViewPr>
    <p:cSldViewPr showGuides="1">
      <p:cViewPr>
        <p:scale>
          <a:sx n="20" d="100"/>
          <a:sy n="20" d="100"/>
        </p:scale>
        <p:origin x="882" y="12"/>
      </p:cViewPr>
      <p:guideLst>
        <p:guide orient="horz" pos="10206"/>
        <p:guide pos="1360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9754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456E652-FDE8-44AE-9990-259A9A26E5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160591" y="1296990"/>
            <a:ext cx="38884225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_tradnl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E9137EC-A938-455D-90AD-F8F343DCCE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160591" y="7561266"/>
            <a:ext cx="38884225" cy="21385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_tradnl"/>
              <a:t>Haga clic para modificar el estilo de texto del patrón</a:t>
            </a:r>
          </a:p>
          <a:p>
            <a:pPr lvl="1"/>
            <a:r>
              <a:rPr lang="es-ES" altLang="es-ES_tradnl"/>
              <a:t>Segundo nivel</a:t>
            </a:r>
          </a:p>
          <a:p>
            <a:pPr lvl="2"/>
            <a:r>
              <a:rPr lang="es-ES" altLang="es-ES_tradnl"/>
              <a:t>Tercer nivel</a:t>
            </a:r>
          </a:p>
          <a:p>
            <a:pPr lvl="3"/>
            <a:r>
              <a:rPr lang="es-ES" altLang="es-ES_tradnl"/>
              <a:t>Cuarto nivel</a:t>
            </a:r>
          </a:p>
          <a:p>
            <a:pPr lvl="4"/>
            <a:r>
              <a:rPr lang="es-ES" altLang="es-ES_tradnl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31EE468-0009-4316-B485-A38A2DBD1B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60591" y="29508451"/>
            <a:ext cx="10080625" cy="2251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6600"/>
            </a:lvl1pPr>
          </a:lstStyle>
          <a:p>
            <a:pPr>
              <a:defRPr/>
            </a:pPr>
            <a:endParaRPr lang="es-ES_tradnl" altLang="es-ES_tradnl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0B18275-ABBD-45F6-A165-35F482D7C15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762166" y="29508451"/>
            <a:ext cx="13681075" cy="2251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6600"/>
            </a:lvl1pPr>
          </a:lstStyle>
          <a:p>
            <a:pPr>
              <a:defRPr/>
            </a:pPr>
            <a:endParaRPr lang="es-ES_tradnl" altLang="es-ES_tradnl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DC0D6DF-CD63-402E-BD9C-0B716365586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964191" y="29508451"/>
            <a:ext cx="10080625" cy="2251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6600"/>
            </a:lvl1pPr>
          </a:lstStyle>
          <a:p>
            <a:pPr>
              <a:defRPr/>
            </a:pPr>
            <a:fld id="{B6B7C453-008B-486C-9B0C-C604B640293E}" type="slidenum">
              <a:rPr lang="es-ES" altLang="es-ES_tradnl"/>
              <a:pPr>
                <a:defRPr/>
              </a:pPr>
              <a:t>‹Nº›</a:t>
            </a:fld>
            <a:endParaRPr lang="es-ES" alt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321593" rtl="0" eaLnBrk="0" fontAlgn="base" hangingPunct="0">
        <a:spcBef>
          <a:spcPct val="0"/>
        </a:spcBef>
        <a:spcAft>
          <a:spcPct val="0"/>
        </a:spcAft>
        <a:defRPr sz="20801">
          <a:solidFill>
            <a:schemeClr val="tx2"/>
          </a:solidFill>
          <a:latin typeface="+mj-lt"/>
          <a:ea typeface="+mj-ea"/>
          <a:cs typeface="+mj-cs"/>
        </a:defRPr>
      </a:lvl1pPr>
      <a:lvl2pPr algn="ctr" defTabSz="4321593" rtl="0" eaLnBrk="0" fontAlgn="base" hangingPunct="0">
        <a:spcBef>
          <a:spcPct val="0"/>
        </a:spcBef>
        <a:spcAft>
          <a:spcPct val="0"/>
        </a:spcAft>
        <a:defRPr sz="20801">
          <a:solidFill>
            <a:schemeClr val="tx2"/>
          </a:solidFill>
          <a:latin typeface="Arial" charset="0"/>
        </a:defRPr>
      </a:lvl2pPr>
      <a:lvl3pPr algn="ctr" defTabSz="4321593" rtl="0" eaLnBrk="0" fontAlgn="base" hangingPunct="0">
        <a:spcBef>
          <a:spcPct val="0"/>
        </a:spcBef>
        <a:spcAft>
          <a:spcPct val="0"/>
        </a:spcAft>
        <a:defRPr sz="20801">
          <a:solidFill>
            <a:schemeClr val="tx2"/>
          </a:solidFill>
          <a:latin typeface="Arial" charset="0"/>
        </a:defRPr>
      </a:lvl3pPr>
      <a:lvl4pPr algn="ctr" defTabSz="4321593" rtl="0" eaLnBrk="0" fontAlgn="base" hangingPunct="0">
        <a:spcBef>
          <a:spcPct val="0"/>
        </a:spcBef>
        <a:spcAft>
          <a:spcPct val="0"/>
        </a:spcAft>
        <a:defRPr sz="20801">
          <a:solidFill>
            <a:schemeClr val="tx2"/>
          </a:solidFill>
          <a:latin typeface="Arial" charset="0"/>
        </a:defRPr>
      </a:lvl4pPr>
      <a:lvl5pPr algn="ctr" defTabSz="4321593" rtl="0" eaLnBrk="0" fontAlgn="base" hangingPunct="0">
        <a:spcBef>
          <a:spcPct val="0"/>
        </a:spcBef>
        <a:spcAft>
          <a:spcPct val="0"/>
        </a:spcAft>
        <a:defRPr sz="20801">
          <a:solidFill>
            <a:schemeClr val="tx2"/>
          </a:solidFill>
          <a:latin typeface="Arial" charset="0"/>
        </a:defRPr>
      </a:lvl5pPr>
      <a:lvl6pPr marL="457243" algn="ctr" defTabSz="4321593" rtl="0" fontAlgn="base">
        <a:spcBef>
          <a:spcPct val="0"/>
        </a:spcBef>
        <a:spcAft>
          <a:spcPct val="0"/>
        </a:spcAft>
        <a:defRPr sz="20801">
          <a:solidFill>
            <a:schemeClr val="tx2"/>
          </a:solidFill>
          <a:latin typeface="Arial" charset="0"/>
        </a:defRPr>
      </a:lvl6pPr>
      <a:lvl7pPr marL="914489" algn="ctr" defTabSz="4321593" rtl="0" fontAlgn="base">
        <a:spcBef>
          <a:spcPct val="0"/>
        </a:spcBef>
        <a:spcAft>
          <a:spcPct val="0"/>
        </a:spcAft>
        <a:defRPr sz="20801">
          <a:solidFill>
            <a:schemeClr val="tx2"/>
          </a:solidFill>
          <a:latin typeface="Arial" charset="0"/>
        </a:defRPr>
      </a:lvl7pPr>
      <a:lvl8pPr marL="1371733" algn="ctr" defTabSz="4321593" rtl="0" fontAlgn="base">
        <a:spcBef>
          <a:spcPct val="0"/>
        </a:spcBef>
        <a:spcAft>
          <a:spcPct val="0"/>
        </a:spcAft>
        <a:defRPr sz="20801">
          <a:solidFill>
            <a:schemeClr val="tx2"/>
          </a:solidFill>
          <a:latin typeface="Arial" charset="0"/>
        </a:defRPr>
      </a:lvl8pPr>
      <a:lvl9pPr marL="1828977" algn="ctr" defTabSz="4321593" rtl="0" fontAlgn="base">
        <a:spcBef>
          <a:spcPct val="0"/>
        </a:spcBef>
        <a:spcAft>
          <a:spcPct val="0"/>
        </a:spcAft>
        <a:defRPr sz="20801">
          <a:solidFill>
            <a:schemeClr val="tx2"/>
          </a:solidFill>
          <a:latin typeface="Arial" charset="0"/>
        </a:defRPr>
      </a:lvl9pPr>
    </p:titleStyle>
    <p:bodyStyle>
      <a:lvl1pPr marL="1620995" indent="-1620995" algn="l" defTabSz="4321593" rtl="0" eaLnBrk="0" fontAlgn="base" hangingPunct="0">
        <a:spcBef>
          <a:spcPct val="20000"/>
        </a:spcBef>
        <a:spcAft>
          <a:spcPct val="0"/>
        </a:spcAft>
        <a:buChar char="•"/>
        <a:defRPr sz="15101">
          <a:solidFill>
            <a:schemeClr val="tx1"/>
          </a:solidFill>
          <a:latin typeface="+mn-lt"/>
          <a:ea typeface="+mn-ea"/>
          <a:cs typeface="+mn-cs"/>
        </a:defRPr>
      </a:lvl1pPr>
      <a:lvl2pPr marL="3510303" indent="-1349505" algn="l" defTabSz="4321593" rtl="0" eaLnBrk="0" fontAlgn="base" hangingPunct="0">
        <a:spcBef>
          <a:spcPct val="20000"/>
        </a:spcBef>
        <a:spcAft>
          <a:spcPct val="0"/>
        </a:spcAft>
        <a:buChar char="–"/>
        <a:defRPr sz="13201">
          <a:solidFill>
            <a:schemeClr val="tx1"/>
          </a:solidFill>
          <a:latin typeface="+mn-lt"/>
        </a:defRPr>
      </a:lvl2pPr>
      <a:lvl3pPr marL="5401198" indent="-1079606" algn="l" defTabSz="4321593" rtl="0" eaLnBrk="0" fontAlgn="base" hangingPunct="0">
        <a:spcBef>
          <a:spcPct val="20000"/>
        </a:spcBef>
        <a:spcAft>
          <a:spcPct val="0"/>
        </a:spcAft>
        <a:buChar char="•"/>
        <a:defRPr sz="11302">
          <a:solidFill>
            <a:schemeClr val="tx1"/>
          </a:solidFill>
          <a:latin typeface="+mn-lt"/>
        </a:defRPr>
      </a:lvl3pPr>
      <a:lvl4pPr marL="7561995" indent="-1081192" algn="l" defTabSz="4321593" rtl="0" eaLnBrk="0" fontAlgn="base" hangingPunct="0">
        <a:spcBef>
          <a:spcPct val="20000"/>
        </a:spcBef>
        <a:spcAft>
          <a:spcPct val="0"/>
        </a:spcAft>
        <a:buChar char="–"/>
        <a:defRPr sz="9502">
          <a:solidFill>
            <a:schemeClr val="tx1"/>
          </a:solidFill>
          <a:latin typeface="+mn-lt"/>
        </a:defRPr>
      </a:lvl4pPr>
      <a:lvl5pPr marL="9722791" indent="-1081192" algn="l" defTabSz="4321593" rtl="0" eaLnBrk="0" fontAlgn="base" hangingPunct="0">
        <a:spcBef>
          <a:spcPct val="20000"/>
        </a:spcBef>
        <a:spcAft>
          <a:spcPct val="0"/>
        </a:spcAft>
        <a:buChar char="»"/>
        <a:defRPr sz="9502">
          <a:solidFill>
            <a:schemeClr val="tx1"/>
          </a:solidFill>
          <a:latin typeface="+mn-lt"/>
        </a:defRPr>
      </a:lvl5pPr>
      <a:lvl6pPr marL="10180035" indent="-1081192" algn="l" defTabSz="4321593" rtl="0" fontAlgn="base">
        <a:spcBef>
          <a:spcPct val="20000"/>
        </a:spcBef>
        <a:spcAft>
          <a:spcPct val="0"/>
        </a:spcAft>
        <a:buChar char="»"/>
        <a:defRPr sz="9502">
          <a:solidFill>
            <a:schemeClr val="tx1"/>
          </a:solidFill>
          <a:latin typeface="+mn-lt"/>
        </a:defRPr>
      </a:lvl6pPr>
      <a:lvl7pPr marL="10637279" indent="-1081192" algn="l" defTabSz="4321593" rtl="0" fontAlgn="base">
        <a:spcBef>
          <a:spcPct val="20000"/>
        </a:spcBef>
        <a:spcAft>
          <a:spcPct val="0"/>
        </a:spcAft>
        <a:buChar char="»"/>
        <a:defRPr sz="9502">
          <a:solidFill>
            <a:schemeClr val="tx1"/>
          </a:solidFill>
          <a:latin typeface="+mn-lt"/>
        </a:defRPr>
      </a:lvl7pPr>
      <a:lvl8pPr marL="11094523" indent="-1081192" algn="l" defTabSz="4321593" rtl="0" fontAlgn="base">
        <a:spcBef>
          <a:spcPct val="20000"/>
        </a:spcBef>
        <a:spcAft>
          <a:spcPct val="0"/>
        </a:spcAft>
        <a:buChar char="»"/>
        <a:defRPr sz="9502">
          <a:solidFill>
            <a:schemeClr val="tx1"/>
          </a:solidFill>
          <a:latin typeface="+mn-lt"/>
        </a:defRPr>
      </a:lvl8pPr>
      <a:lvl9pPr marL="11551769" indent="-1081192" algn="l" defTabSz="4321593" rtl="0" fontAlgn="base">
        <a:spcBef>
          <a:spcPct val="20000"/>
        </a:spcBef>
        <a:spcAft>
          <a:spcPct val="0"/>
        </a:spcAft>
        <a:buChar char="»"/>
        <a:defRPr sz="9502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3" algn="l" defTabSz="9144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89" algn="l" defTabSz="9144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3" algn="l" defTabSz="9144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77" algn="l" defTabSz="9144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0" algn="l" defTabSz="9144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66" algn="l" defTabSz="9144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11" algn="l" defTabSz="9144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55" algn="l" defTabSz="9144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16B8627D-0C42-4595-A0FF-C87B7568C0B9}"/>
              </a:ext>
            </a:extLst>
          </p:cNvPr>
          <p:cNvSpPr/>
          <p:nvPr/>
        </p:nvSpPr>
        <p:spPr>
          <a:xfrm>
            <a:off x="34491613" y="215903"/>
            <a:ext cx="8482012" cy="1223963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8503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3314" name="Imagen 2">
            <a:extLst>
              <a:ext uri="{FF2B5EF4-FFF2-40B4-BE49-F238E27FC236}">
                <a16:creationId xmlns:a16="http://schemas.microsoft.com/office/drawing/2014/main" id="{624B9F57-C2FA-47C9-942D-D4BA8C0E38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000" t="2657" b="2702"/>
          <a:stretch>
            <a:fillRect/>
          </a:stretch>
        </p:blipFill>
        <p:spPr bwMode="auto">
          <a:xfrm>
            <a:off x="38596890" y="1068389"/>
            <a:ext cx="4376737" cy="296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n 3" descr="Imagen que contiene Texto&#10;&#10;Descripción generada automáticamente">
            <a:extLst>
              <a:ext uri="{FF2B5EF4-FFF2-40B4-BE49-F238E27FC236}">
                <a16:creationId xmlns:a16="http://schemas.microsoft.com/office/drawing/2014/main" id="{86543E31-8A6E-416F-AB1F-0C94DECB27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0"/>
            <a:ext cx="7673702" cy="388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Diseño predeterminado</vt:lpstr>
      <vt:lpstr>Presentación de PowerPoint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PAMIPAPE</dc:creator>
  <cp:lastModifiedBy>Sonia Salas</cp:lastModifiedBy>
  <cp:revision>13</cp:revision>
  <dcterms:created xsi:type="dcterms:W3CDTF">2009-05-17T21:01:20Z</dcterms:created>
  <dcterms:modified xsi:type="dcterms:W3CDTF">2021-02-23T15:34:49Z</dcterms:modified>
</cp:coreProperties>
</file>